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notesMasterIdLst>
    <p:notesMasterId r:id="rId13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notesMaster" Target="notesMasters/notesMaster1.xml"/><Relationship Id="rId14" Type="http://schemas.openxmlformats.org/officeDocument/2006/relationships/presProps" Target="presProps.xml"/><Relationship Id="rId15" Type="http://schemas.openxmlformats.org/officeDocument/2006/relationships/viewProps" Target="viewProps.xml"/><Relationship Id="rId16" Type="http://schemas.openxmlformats.org/officeDocument/2006/relationships/theme" Target="theme/theme1.xml"/><Relationship Id="rId1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EXECUTIVE_SUMMARY.md — slide-style overview of the Local Agents Marketplace.
  Build PDF + PPTX with: bash docs/build-deck.sh
  Edit this file; mermaid blocks are pre-rendered to docs/img/diagram-*.png.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Slide-2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Slide-3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Slide-4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Slide-5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Slide-6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Slide-7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Slide-8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Slide-9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0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Slide-11-image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blipFill dpi="0" rotWithShape="1">
          <a:blip r:embed="rId1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11</Slides>
  <Notes>11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4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</vt:vector>
  </TitlesOfParts>
  <Company>Created by Marp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Local Agents Marketplace</dc:title>
  <dc:subject>PptxGenJS Presentation</dc:subject>
  <dc:creator>Created by Marp</dc:creator>
  <cp:lastModifiedBy>Created by Marp</cp:lastModifiedBy>
  <cp:revision>1</cp:revision>
  <dcterms:created xsi:type="dcterms:W3CDTF">2026-05-05T14:01:29Z</dcterms:created>
  <dcterms:modified xsi:type="dcterms:W3CDTF">2026-05-05T14:01:29Z</dcterms:modified>
</cp:coreProperties>
</file>